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FC7B2-C80D-4D86-B74C-0DCE2305AF58}" v="3" dt="2022-10-18T05:40:05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0" d="100"/>
          <a:sy n="90" d="100"/>
        </p:scale>
        <p:origin x="1692" y="7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2023/7/14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2023/7/14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</a:t>
            </a:r>
            <a:r>
              <a:rPr lang="en-US" altLang="ja-JP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CVIT</a:t>
            </a: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学会中国四国地方会</a:t>
            </a: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63671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700-0024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　岡山県岡山市北区駅元町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番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号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岡山コンベンションセンター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　</a:t>
                      </a:r>
                      <a:r>
                        <a:rPr lang="en-US" altLang="ja-JP" sz="1200" b="1" i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404</a:t>
                      </a:r>
                      <a:r>
                        <a:rPr lang="ja-JP" altLang="en-US" sz="1200" b="1" i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会議室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29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CVIT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学会中国四国地方会　運営本部行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086-214-1000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日（金）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119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jspucs23@kwcs.jp</cp:lastModifiedBy>
  <cp:revision>124</cp:revision>
  <cp:lastPrinted>2023-03-20T03:02:03Z</cp:lastPrinted>
  <dcterms:created xsi:type="dcterms:W3CDTF">2011-01-14T11:42:04Z</dcterms:created>
  <dcterms:modified xsi:type="dcterms:W3CDTF">2023-07-14T07:27:24Z</dcterms:modified>
</cp:coreProperties>
</file>